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F46837-C478-9745-B7E7-C610351ECFE6}" v="3" dt="2025-07-31T09:54:58.9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8"/>
    <p:restoredTop sz="81277" autoAdjust="0"/>
  </p:normalViewPr>
  <p:slideViewPr>
    <p:cSldViewPr snapToGrid="0">
      <p:cViewPr varScale="1">
        <p:scale>
          <a:sx n="82" d="100"/>
          <a:sy n="82" d="100"/>
        </p:scale>
        <p:origin x="51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a Sofia Schnabel" userId="422d6ce61c2ad796" providerId="LiveId" clId="{34F46837-C478-9745-B7E7-C610351ECFE6}"/>
    <pc:docChg chg="modSld">
      <pc:chgData name="Lisa Sofia Schnabel" userId="422d6ce61c2ad796" providerId="LiveId" clId="{34F46837-C478-9745-B7E7-C610351ECFE6}" dt="2025-07-31T09:55:08.668" v="5" actId="14100"/>
      <pc:docMkLst>
        <pc:docMk/>
      </pc:docMkLst>
      <pc:sldChg chg="addSp modSp mod">
        <pc:chgData name="Lisa Sofia Schnabel" userId="422d6ce61c2ad796" providerId="LiveId" clId="{34F46837-C478-9745-B7E7-C610351ECFE6}" dt="2025-07-31T09:55:08.668" v="5" actId="14100"/>
        <pc:sldMkLst>
          <pc:docMk/>
          <pc:sldMk cId="2550492528" sldId="256"/>
        </pc:sldMkLst>
        <pc:graphicFrameChg chg="add mod">
          <ac:chgData name="Lisa Sofia Schnabel" userId="422d6ce61c2ad796" providerId="LiveId" clId="{34F46837-C478-9745-B7E7-C610351ECFE6}" dt="2025-07-31T09:54:42.382" v="0"/>
          <ac:graphicFrameMkLst>
            <pc:docMk/>
            <pc:sldMk cId="2550492528" sldId="256"/>
            <ac:graphicFrameMk id="3" creationId="{E4BB626A-5DE5-4C54-7243-BCF0462D4F16}"/>
          </ac:graphicFrameMkLst>
        </pc:graphicFrameChg>
        <pc:picChg chg="add mod">
          <ac:chgData name="Lisa Sofia Schnabel" userId="422d6ce61c2ad796" providerId="LiveId" clId="{34F46837-C478-9745-B7E7-C610351ECFE6}" dt="2025-07-31T09:55:08.668" v="5" actId="14100"/>
          <ac:picMkLst>
            <pc:docMk/>
            <pc:sldMk cId="2550492528" sldId="256"/>
            <ac:picMk id="6" creationId="{9E8B2B79-3BC4-E4AF-8AA9-EBDDD25FAC6C}"/>
          </ac:picMkLst>
        </pc:picChg>
      </pc:sldChg>
    </pc:docChg>
  </pc:docChgLst>
  <pc:docChgLst>
    <pc:chgData name="Lisa Sofia Schnabel" userId="422d6ce61c2ad796" providerId="LiveId" clId="{36A0534C-6F25-B146-B785-5657FC172078}"/>
    <pc:docChg chg="modSld">
      <pc:chgData name="Lisa Sofia Schnabel" userId="422d6ce61c2ad796" providerId="LiveId" clId="{36A0534C-6F25-B146-B785-5657FC172078}" dt="2025-05-15T10:50:40.279" v="1" actId="14100"/>
      <pc:docMkLst>
        <pc:docMk/>
      </pc:docMkLst>
      <pc:sldChg chg="modSp mod">
        <pc:chgData name="Lisa Sofia Schnabel" userId="422d6ce61c2ad796" providerId="LiveId" clId="{36A0534C-6F25-B146-B785-5657FC172078}" dt="2025-05-15T10:50:40.279" v="1" actId="14100"/>
        <pc:sldMkLst>
          <pc:docMk/>
          <pc:sldMk cId="2550492528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B4297-531F-4F4D-8182-202C5ECE9852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CAA54-DFEE-492D-9C62-889A7C892B3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757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Expectation: </a:t>
            </a:r>
          </a:p>
          <a:p>
            <a:pPr marL="171450" indent="-171450">
              <a:buFontTx/>
              <a:buChar char="-"/>
            </a:pPr>
            <a:r>
              <a:rPr lang="en-US" dirty="0"/>
              <a:t>picture shows a historical performance of a play </a:t>
            </a:r>
          </a:p>
          <a:p>
            <a:pPr marL="171450" indent="-171450">
              <a:buFontTx/>
              <a:buChar char="-"/>
            </a:pPr>
            <a:r>
              <a:rPr lang="en-US" dirty="0"/>
              <a:t>round theatre design</a:t>
            </a:r>
          </a:p>
          <a:p>
            <a:pPr marL="171450" indent="-171450">
              <a:buFontTx/>
              <a:buChar char="-"/>
            </a:pPr>
            <a:r>
              <a:rPr lang="en-US" dirty="0"/>
              <a:t>-&gt; Globe Theatre</a:t>
            </a:r>
          </a:p>
          <a:p>
            <a:pPr marL="171450" indent="-171450">
              <a:buFontTx/>
              <a:buChar char="-"/>
            </a:pPr>
            <a:r>
              <a:rPr lang="en-US" dirty="0"/>
              <a:t>but: roof -&gt; historically inaccurate</a:t>
            </a:r>
          </a:p>
          <a:p>
            <a:pPr marL="171450" indent="-171450">
              <a:buFontTx/>
              <a:buChar char="-"/>
            </a:pPr>
            <a:r>
              <a:rPr lang="en-US" dirty="0"/>
              <a:t>many people watching (mostly standing) </a:t>
            </a:r>
          </a:p>
          <a:p>
            <a:pPr marL="171450" indent="-171450">
              <a:buFontTx/>
              <a:buChar char="-"/>
            </a:pPr>
            <a:r>
              <a:rPr lang="en-US" dirty="0"/>
              <a:t>actors on stage in the center </a:t>
            </a:r>
          </a:p>
          <a:p>
            <a:pPr marL="171450" indent="-171450">
              <a:buFontTx/>
              <a:buChar char="-"/>
            </a:pPr>
            <a:r>
              <a:rPr lang="en-US" dirty="0"/>
              <a:t>smoke on stage 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LK: “What could the smoke indicate?”</a:t>
            </a:r>
          </a:p>
          <a:p>
            <a:pPr marL="171450" indent="-171450">
              <a:buFontTx/>
              <a:buChar char="-"/>
            </a:pPr>
            <a:r>
              <a:rPr lang="en-US" dirty="0"/>
              <a:t>fire 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LK: “What atmosphere is created by the smoke?”</a:t>
            </a:r>
          </a:p>
          <a:p>
            <a:pPr marL="171450" indent="-171450">
              <a:buFontTx/>
              <a:buChar char="-"/>
            </a:pPr>
            <a:r>
              <a:rPr lang="en-US" dirty="0"/>
              <a:t>dangerous </a:t>
            </a:r>
          </a:p>
          <a:p>
            <a:pPr marL="171450" indent="-171450">
              <a:buFontTx/>
              <a:buChar char="-"/>
            </a:pPr>
            <a:r>
              <a:rPr lang="en-US" dirty="0"/>
              <a:t>mysterious </a:t>
            </a:r>
          </a:p>
          <a:p>
            <a:pPr marL="171450" indent="-171450">
              <a:buFontTx/>
              <a:buChar char="-"/>
            </a:pPr>
            <a:r>
              <a:rPr lang="en-US" dirty="0"/>
              <a:t>secretive 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LK: “How do you think such special effects were created in Shakespeare’s time?”</a:t>
            </a:r>
          </a:p>
          <a:p>
            <a:pPr marL="0" indent="0">
              <a:buFontTx/>
              <a:buNone/>
            </a:pPr>
            <a:r>
              <a:rPr lang="en-US" dirty="0"/>
              <a:t>……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CAA54-DFEE-492D-9C62-889A7C892B3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467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9C1861-1A9A-06AD-E791-4E3496C831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9E8AB57-1F03-C645-D218-5463C7A8EA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05CAB4-3432-6A00-16FE-208995944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4E7A00-8113-78A7-4A68-4CE1FD121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C4A52D-1C53-7FAE-9153-1E4D12DF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060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B4D2D-7154-635C-FE27-A2B3416B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2E2AC36-6DD6-618F-2EA1-C7654672FD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1EFBFE-2E9F-3258-97D3-E9B60466D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53224D-0CD7-F702-0249-D6B754A7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B665C0-E227-C9F0-7679-3E31D3EDD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295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92684BA-781B-7989-EDC2-F5C3F8CD25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A15D458-2B50-9F0A-54DC-CA2D5567B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8AE696-F0F2-93E1-F4F2-C2B7FB77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B304A-991A-EEDB-D681-E07341444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E651EE-E810-793B-3B66-C45A0548A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799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ABA577-F154-CA33-A25B-5B7331FB4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BB376D-A98A-CCB8-479F-8CB141E88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9E7C4E-6697-7197-EA31-E6EF1A0A6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AF0627-0286-103B-DA6C-C86A0FD74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58732C-6599-502B-454A-28D5495B0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12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805CD-A284-D6EF-091B-9C83C8544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0792573-37BC-B74E-0081-A99E40B2E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199F12-44F1-7F08-9DEE-DBE947A19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C9B384-540A-999E-F9FF-31E9BBDAC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3FA63E-1A3E-6659-FC88-E64E13BC5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926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BA1CB-8869-BD08-1E4D-57E1B0C2F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737BE0-CA92-5898-D102-40F364FE75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8357296-D3C8-D1D6-25F1-27740A223B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6FFFCBF-DD4C-8A8A-E4BC-349B092F7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544F8CE-F763-77FE-83D3-829C97B28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F5C1F9F-F94F-0B00-47CA-F910B58B4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851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913F47-197F-D2ED-9210-887110439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D3D2880-C3E8-6D1E-C5F1-4E01F26638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9F03D13-B293-B550-A479-F6DC6B8AC4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C961BD-829C-7A47-1647-E9FFC418DD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3AEFFBC-5ADC-FF3B-3D10-E64517E662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0835928-19BE-A484-E9D6-58015BD3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2DA494F-D639-B560-D4EA-BE6B9E377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AC94B63-D3AD-0B75-571B-6ED8EEBF9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99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7AE3D5-F282-DE0B-D3DF-DBE9A0697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1127352-06D2-792E-2934-D0EEC4F89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4DC53CF-86F1-E3AF-432D-C9C589C9A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FC381C2-F8DC-B402-7574-E30A1B938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0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600602-940F-B3F1-37ED-3256946BA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B12FA4F-70B8-BC1C-D3DD-D14D86401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41558B-F357-98D5-1FC9-2AECBC71D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874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E52AAD-0FF5-37E8-B34A-637E4B32D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F69AF3-DC63-B7C5-20BD-6694AE95E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C0AC67D-F6A8-F675-A7BD-3AAA465E4B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9136CF-8188-98FD-47B7-0CA3A45D0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BD9378-8CDA-AD3F-9B48-75449041A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A0EDBF-5393-919C-995D-517C68C9D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527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90C9A5-8BD4-7598-E956-8A14AE7E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88569C0-E874-5856-52F7-733EFC16B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1ADFDE4-4B46-0EE7-3A7F-BFF5AFCC71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8DCE9A-7D41-53EB-AA6C-67492D271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0E179B-F4C7-3B3C-32D6-62FEA5244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A606D5-2898-0D6A-EA6C-1CAAEDBCD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83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C133BF8-D0C9-B1D9-EC6B-0D593BB78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2682B9-E675-DA6D-A249-4E8DC3DA9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B284BD-7A1D-54A1-58C4-5DF3ED29FC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80977-904B-4D23-86A5-444A78FE305F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C6C6F9-D8F7-DCCC-3030-FB21910C4D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4C2604-FBFD-97EA-52DA-2CDA28E892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CD5D6-34BC-4FF6-978E-3211121081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424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515DAC-00A6-4B15-8330-F60BA86F3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82194"/>
            <a:ext cx="10259568" cy="1407560"/>
          </a:xfrm>
        </p:spPr>
        <p:txBody>
          <a:bodyPr/>
          <a:lstStyle/>
          <a:p>
            <a:r>
              <a:rPr lang="en-GB" b="1" dirty="0"/>
              <a:t>Please describe the picture!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CDEB6439-C0F6-DE86-AB21-1604312505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4584" y="946444"/>
            <a:ext cx="5866544" cy="5866544"/>
          </a:xfr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E8B2B79-3BC4-E4AF-8AA9-EBDDD25FAC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2726"/>
            <a:ext cx="3363132" cy="28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492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Macintosh PowerPoint</Application>
  <PresentationFormat>Breitbild</PresentationFormat>
  <Paragraphs>21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Please describe the picture!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Toni Wohlmann</dc:creator>
  <cp:lastModifiedBy>Lisa Sofia Schnabel</cp:lastModifiedBy>
  <cp:revision>1</cp:revision>
  <dcterms:created xsi:type="dcterms:W3CDTF">2025-01-31T09:29:57Z</dcterms:created>
  <dcterms:modified xsi:type="dcterms:W3CDTF">2025-07-31T09:55:08Z</dcterms:modified>
</cp:coreProperties>
</file>